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 Id="rId5"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021A"/>
    <a:srgbClr val="2E064E"/>
    <a:srgbClr val="7A6AA2"/>
    <a:srgbClr val="290545"/>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5734" autoAdjust="0"/>
    <p:restoredTop sz="86411" autoAdjust="0"/>
  </p:normalViewPr>
  <p:slideViewPr>
    <p:cSldViewPr snapToGrid="0">
      <p:cViewPr varScale="1">
        <p:scale>
          <a:sx n="109" d="100"/>
          <a:sy n="109" d="100"/>
        </p:scale>
        <p:origin x="192" y="3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Relationship Id="rId88" Type="http://schemas.openxmlformats.org/officeDocument/2006/relationships/slide" Target="slides/slide78.xml"/><Relationship Id="rId89" Type="http://schemas.openxmlformats.org/officeDocument/2006/relationships/slide" Target="slides/slide79.xml"/><Relationship Id="rId90" Type="http://schemas.openxmlformats.org/officeDocument/2006/relationships/slide" Target="slides/slide80.xml"/><Relationship Id="rId91" Type="http://schemas.openxmlformats.org/officeDocument/2006/relationships/slide" Target="slides/slide81.xml"/><Relationship Id="rId92" Type="http://schemas.openxmlformats.org/officeDocument/2006/relationships/slide" Target="slides/slide82.xml"/><Relationship Id="rId93" Type="http://schemas.openxmlformats.org/officeDocument/2006/relationships/slide" Target="slides/slide83.xml"/><Relationship Id="rId94" Type="http://schemas.openxmlformats.org/officeDocument/2006/relationships/slide" Target="slides/slide84.xml"/><Relationship Id="rId95" Type="http://schemas.openxmlformats.org/officeDocument/2006/relationships/slide" Target="slides/slide85.xml"/><Relationship Id="rId96" Type="http://schemas.openxmlformats.org/officeDocument/2006/relationships/slide" Target="slides/slide86.xml"/><Relationship Id="rId97" Type="http://schemas.openxmlformats.org/officeDocument/2006/relationships/slide" Target="slides/slide87.xml"/><Relationship Id="rId98" Type="http://schemas.openxmlformats.org/officeDocument/2006/relationships/slide" Target="slides/slide88.xml"/><Relationship Id="rId99" Type="http://schemas.openxmlformats.org/officeDocument/2006/relationships/slide" Target="slides/slide89.xml"/><Relationship Id="rId100" Type="http://schemas.openxmlformats.org/officeDocument/2006/relationships/slide" Target="slides/slide90.xml"/><Relationship Id="rId101" Type="http://schemas.openxmlformats.org/officeDocument/2006/relationships/slide" Target="slides/slide91.xml"/><Relationship Id="rId102" Type="http://schemas.openxmlformats.org/officeDocument/2006/relationships/slide" Target="slides/slide92.xml"/><Relationship Id="rId103" Type="http://schemas.openxmlformats.org/officeDocument/2006/relationships/slide" Target="slides/slide93.xml"/><Relationship Id="rId104" Type="http://schemas.openxmlformats.org/officeDocument/2006/relationships/slide" Target="slides/slide94.xml"/><Relationship Id="rId105" Type="http://schemas.openxmlformats.org/officeDocument/2006/relationships/slide" Target="slides/slide95.xml"/><Relationship Id="rId106" Type="http://schemas.openxmlformats.org/officeDocument/2006/relationships/slide" Target="slides/slide96.xml"/><Relationship Id="rId107" Type="http://schemas.openxmlformats.org/officeDocument/2006/relationships/slide" Target="slides/slide97.xml"/><Relationship Id="rId108" Type="http://schemas.openxmlformats.org/officeDocument/2006/relationships/slide" Target="slides/slide98.xml"/><Relationship Id="rId109" Type="http://schemas.openxmlformats.org/officeDocument/2006/relationships/slide" Target="slides/slide99.xml"/><Relationship Id="rId110" Type="http://schemas.openxmlformats.org/officeDocument/2006/relationships/slide" Target="slides/slide100.xml"/><Relationship Id="rId111" Type="http://schemas.openxmlformats.org/officeDocument/2006/relationships/slide" Target="slides/slide101.xml"/><Relationship Id="rId112" Type="http://schemas.openxmlformats.org/officeDocument/2006/relationships/slide" Target="slides/slide102.xml"/><Relationship Id="rId113" Type="http://schemas.openxmlformats.org/officeDocument/2006/relationships/slide" Target="slides/slide103.xml"/><Relationship Id="rId114" Type="http://schemas.openxmlformats.org/officeDocument/2006/relationships/slide" Target="slides/slide104.xml"/><Relationship Id="rId115" Type="http://schemas.openxmlformats.org/officeDocument/2006/relationships/slide" Target="slides/slide105.xml"/><Relationship Id="rId116" Type="http://schemas.openxmlformats.org/officeDocument/2006/relationships/slide" Target="slides/slide106.xml"/><Relationship Id="rId117" Type="http://schemas.openxmlformats.org/officeDocument/2006/relationships/slide" Target="slides/slide107.xml"/><Relationship Id="rId118" Type="http://schemas.openxmlformats.org/officeDocument/2006/relationships/slide" Target="slides/slide108.xml"/><Relationship Id="rId119" Type="http://schemas.openxmlformats.org/officeDocument/2006/relationships/slide" Target="slides/slide109.xml"/><Relationship Id="rId120" Type="http://schemas.openxmlformats.org/officeDocument/2006/relationships/slide" Target="slides/slide110.xml"/><Relationship Id="rId121" Type="http://schemas.openxmlformats.org/officeDocument/2006/relationships/slide" Target="slides/slide111.xml"/><Relationship Id="rId122" Type="http://schemas.openxmlformats.org/officeDocument/2006/relationships/slide" Target="slides/slide112.xml"/><Relationship Id="rId123" Type="http://schemas.openxmlformats.org/officeDocument/2006/relationships/slide" Target="slides/slide113.xml"/><Relationship Id="rId124" Type="http://schemas.openxmlformats.org/officeDocument/2006/relationships/slide" Target="slides/slide114.xml"/><Relationship Id="rId125" Type="http://schemas.openxmlformats.org/officeDocument/2006/relationships/slide" Target="slides/slide115.xml"/><Relationship Id="rId126" Type="http://schemas.openxmlformats.org/officeDocument/2006/relationships/slide" Target="slides/slide116.xml"/><Relationship Id="rId127" Type="http://schemas.openxmlformats.org/officeDocument/2006/relationships/slide" Target="slides/slide117.xml"/><Relationship Id="rId128" Type="http://schemas.openxmlformats.org/officeDocument/2006/relationships/slide" Target="slides/slide118.xml"/><Relationship Id="rId129" Type="http://schemas.openxmlformats.org/officeDocument/2006/relationships/slide" Target="slides/slide119.xml"/><Relationship Id="rId130" Type="http://schemas.openxmlformats.org/officeDocument/2006/relationships/slide" Target="slides/slide120.xml"/><Relationship Id="rId131" Type="http://schemas.openxmlformats.org/officeDocument/2006/relationships/slide" Target="slides/slide121.xml"/><Relationship Id="rId132" Type="http://schemas.openxmlformats.org/officeDocument/2006/relationships/slide" Target="slides/slide122.xml"/><Relationship Id="rId133" Type="http://schemas.openxmlformats.org/officeDocument/2006/relationships/slide" Target="slides/slide123.xml"/><Relationship Id="rId134" Type="http://schemas.openxmlformats.org/officeDocument/2006/relationships/slide" Target="slides/slide124.xml"/><Relationship Id="rId135" Type="http://schemas.openxmlformats.org/officeDocument/2006/relationships/slide" Target="slides/slide125.xml"/><Relationship Id="rId136" Type="http://schemas.openxmlformats.org/officeDocument/2006/relationships/slide" Target="slides/slide126.xml"/><Relationship Id="rId137" Type="http://schemas.openxmlformats.org/officeDocument/2006/relationships/slide" Target="slides/slide127.xml"/><Relationship Id="rId138" Type="http://schemas.openxmlformats.org/officeDocument/2006/relationships/slide" Target="slides/slide128.xml"/><Relationship Id="rId139" Type="http://schemas.openxmlformats.org/officeDocument/2006/relationships/slide" Target="slides/slide129.xml"/><Relationship Id="rId140" Type="http://schemas.openxmlformats.org/officeDocument/2006/relationships/slide" Target="slides/slide130.xml"/><Relationship Id="rId141" Type="http://schemas.openxmlformats.org/officeDocument/2006/relationships/slide" Target="slides/slide131.xml"/><Relationship Id="rId142" Type="http://schemas.openxmlformats.org/officeDocument/2006/relationships/slide" Target="slides/slide132.xml"/><Relationship Id="rId143" Type="http://schemas.openxmlformats.org/officeDocument/2006/relationships/slide" Target="slides/slide133.xml"/><Relationship Id="rId144" Type="http://schemas.openxmlformats.org/officeDocument/2006/relationships/slide" Target="slides/slide134.xml"/><Relationship Id="rId145" Type="http://schemas.openxmlformats.org/officeDocument/2006/relationships/slide" Target="slides/slide135.xml"/><Relationship Id="rId146" Type="http://schemas.openxmlformats.org/officeDocument/2006/relationships/slide" Target="slides/slide136.xml"/><Relationship Id="rId147" Type="http://schemas.openxmlformats.org/officeDocument/2006/relationships/slide" Target="slides/slide137.xml"/><Relationship Id="rId148" Type="http://schemas.openxmlformats.org/officeDocument/2006/relationships/slide" Target="slides/slide138.xml"/><Relationship Id="rId149" Type="http://schemas.openxmlformats.org/officeDocument/2006/relationships/slide" Target="slides/slide139.xml"/><Relationship Id="rId150" Type="http://schemas.openxmlformats.org/officeDocument/2006/relationships/slide" Target="slides/slide140.xml"/><Relationship Id="rId151" Type="http://schemas.openxmlformats.org/officeDocument/2006/relationships/slide" Target="slides/slide141.xml"/><Relationship Id="rId152" Type="http://schemas.openxmlformats.org/officeDocument/2006/relationships/slide" Target="slides/slide142.xml"/><Relationship Id="rId153" Type="http://schemas.openxmlformats.org/officeDocument/2006/relationships/slide" Target="slides/slide143.xml"/><Relationship Id="rId154" Type="http://schemas.openxmlformats.org/officeDocument/2006/relationships/slide" Target="slides/slide144.xml"/><Relationship Id="rId155" Type="http://schemas.openxmlformats.org/officeDocument/2006/relationships/slide" Target="slides/slide145.xml"/><Relationship Id="rId156" Type="http://schemas.openxmlformats.org/officeDocument/2006/relationships/slide" Target="slides/slide146.xml"/><Relationship Id="rId157" Type="http://schemas.openxmlformats.org/officeDocument/2006/relationships/slide" Target="slides/slide147.xml"/><Relationship Id="rId158" Type="http://schemas.openxmlformats.org/officeDocument/2006/relationships/slide" Target="slides/slide148.xml"/><Relationship Id="rId159" Type="http://schemas.openxmlformats.org/officeDocument/2006/relationships/slide" Target="slides/slide149.xml"/><Relationship Id="rId160" Type="http://schemas.openxmlformats.org/officeDocument/2006/relationships/slide" Target="slides/slide150.xml"/><Relationship Id="rId161" Type="http://schemas.openxmlformats.org/officeDocument/2006/relationships/slide" Target="slides/slide151.xml"/><Relationship Id="rId162" Type="http://schemas.openxmlformats.org/officeDocument/2006/relationships/slide" Target="slides/slide152.xml"/><Relationship Id="rId163" Type="http://schemas.openxmlformats.org/officeDocument/2006/relationships/slide" Target="slides/slide153.xml"/><Relationship Id="rId164" Type="http://schemas.openxmlformats.org/officeDocument/2006/relationships/slide" Target="slides/slide154.xml"/><Relationship Id="rId165" Type="http://schemas.openxmlformats.org/officeDocument/2006/relationships/slide" Target="slides/slide155.xml"/><Relationship Id="rId166" Type="http://schemas.openxmlformats.org/officeDocument/2006/relationships/slide" Target="slides/slide156.xml"/><Relationship Id="rId167" Type="http://schemas.openxmlformats.org/officeDocument/2006/relationships/slide" Target="slides/slide157.xml"/><Relationship Id="rId168" Type="http://schemas.openxmlformats.org/officeDocument/2006/relationships/slide" Target="slides/slide158.xml"/><Relationship Id="rId169" Type="http://schemas.openxmlformats.org/officeDocument/2006/relationships/slide" Target="slides/slide159.xml"/><Relationship Id="rId170" Type="http://schemas.openxmlformats.org/officeDocument/2006/relationships/slide" Target="slides/slide160.xml"/><Relationship Id="rId171" Type="http://schemas.openxmlformats.org/officeDocument/2006/relationships/slide" Target="slides/slide161.xml"/><Relationship Id="rId172" Type="http://schemas.openxmlformats.org/officeDocument/2006/relationships/slide" Target="slides/slide1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7/29/24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7/29/24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2.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2.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4.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6.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svg"/><Relationship Id="rId4" Type="http://schemas.openxmlformats.org/officeDocument/2006/relationships/image" Target="../media/image11.png"/><Relationship Id="rId5" Type="http://schemas.openxmlformats.org/officeDocument/2006/relationships/image" Target="../media/image12.svg"/><Relationship Id="rId6" Type="http://schemas.openxmlformats.org/officeDocument/2006/relationships/image" Target="../media/image13.png"/><Relationship Id="rId7" Type="http://schemas.openxmlformats.org/officeDocument/2006/relationships/image" Target="../media/image14.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5" name="Text Placeholder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4" name="Text Placeholder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3" name="Text Placeholder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2" name="Text Placeholder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82" name="Text Placeholder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24" name="Text Placeholder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5" name="Text Placeholder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6" name="Text Placeholder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7" name="Text Placeholder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8" name="Text Placeholder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grpSp>
        <p:nvGrpSpPr>
          <p:cNvPr id="81" name="Group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87935" y="1"/>
            <a:ext cx="12192000" cy="6857999"/>
          </a:xfrm>
          <a:prstGeom prst="rect">
            <a:avLst/>
          </a:prstGeom>
        </p:spPr>
      </p:pic>
      <p:pic>
        <p:nvPicPr>
          <p:cNvPr id="3" name="Graphic 2">
            <a:extLst>
              <a:ext uri="{FF2B5EF4-FFF2-40B4-BE49-F238E27FC236}">
                <a16:creationId xmlns:a16="http://schemas.microsoft.com/office/drawing/2014/main" id="{5B2E64CF-80A5-0C14-B59D-4D40129CA27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24843" y="-565266"/>
            <a:ext cx="10006837" cy="7639396"/>
          </a:xfrm>
          <a:prstGeom prst="rect">
            <a:avLst/>
          </a:prstGeom>
        </p:spPr>
      </p:pic>
      <p:pic>
        <p:nvPicPr>
          <p:cNvPr id="2" name="Graphic 1">
            <a:extLst>
              <a:ext uri="{FF2B5EF4-FFF2-40B4-BE49-F238E27FC236}">
                <a16:creationId xmlns:a16="http://schemas.microsoft.com/office/drawing/2014/main" id="{11ADFF8B-5517-0D98-7216-8BBDCD7D38E1}"/>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0" y="781397"/>
            <a:ext cx="12192000" cy="6858000"/>
          </a:xfrm>
          <a:prstGeom prst="rect">
            <a:avLst/>
          </a:prstGeom>
        </p:spPr>
      </p:pic>
    </p:spTree>
    <p:extLst>
      <p:ext uri="{BB962C8B-B14F-4D97-AF65-F5344CB8AC3E}">
        <p14:creationId xmlns:p14="http://schemas.microsoft.com/office/powerpoint/2010/main" val="4250547272"/>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7A6AA2"/>
            </a:gs>
            <a:gs pos="50000">
              <a:srgbClr val="2E064E"/>
            </a:gs>
            <a:gs pos="100000">
              <a:srgbClr val="10021A"/>
            </a:gs>
          </a:gsLst>
          <a:lin ang="5400000" scaled="0"/>
          <a:tileRect/>
        </a:gra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19.10.2025</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10000 Reasons</a:t>
            </a:r>
            <a:br/>
            <a:r>
              <a:t>Yet Not I But Through Christ In Me</a:t>
            </a:r>
            <a:br/>
            <a:r>
              <a:t>Heart Of Worship</a:t>
            </a:r>
            <a:br/>
            <a:r>
              <a:t>John 21:15-25</a:t>
            </a:r>
            <a:br/>
            <a:r>
              <a:t>Paul Lee (Sydney Uni) (Combined)</a:t>
            </a:r>
            <a:br/>
            <a:r>
              <a:t>John the Apostle - Love and Discipleship</a:t>
            </a:r>
            <a:br/>
            <a:r>
              <a:t>TBA</a:t>
            </a:r>
            <a:br/>
            <a:b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worship Your Holy name</a:t>
            </a:r>
          </a:p>
          <a:p>
            <a:pPr algn="ctr">
              <a:defRPr sz="3960" b="0"/>
            </a:pPr>
            <a:r>
              <a:t>我敬拜你圣名</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"Yet not I, but through Christ in me"</a:t>
            </a:r>
          </a:p>
          <a:p>
            <a:pPr algn="ctr">
              <a:defRPr sz="3960" b="0"/>
            </a:pPr>
            <a:r>
              <a:t>“却非我 是基督在我”</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"Yet not I, but through Christ in me"</a:t>
            </a:r>
          </a:p>
          <a:p>
            <a:pPr algn="ctr">
              <a:defRPr sz="3960" b="0"/>
            </a:pPr>
            <a:r>
              <a:t>“却非我 是基督在我”</a:t>
            </a:r>
          </a:p>
        </p:txBody>
      </p:sp>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The Heart Of Worship</a:t>
            </a:r>
          </a:p>
          <a:p>
            <a:pPr algn="ctr">
              <a:defRPr sz="5000" b="0" i="0" u="none"/>
            </a:pPr>
            <a:r>
              <a:t>敬拜之心</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a:p>
            <a:pPr algn="ctr">
              <a:defRPr sz="800" b="0" i="0" u="none"/>
            </a:pPr>
            <a:r>
              <a:t>CCLI许可证号：5485849</a:t>
            </a: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When the music fades</a:t>
            </a:r>
          </a:p>
          <a:p>
            <a:pPr algn="ctr">
              <a:defRPr sz="3960" b="0"/>
            </a:pPr>
            <a:r>
              <a:t>当歌声消逝</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All is stripped away</a:t>
            </a:r>
          </a:p>
          <a:p>
            <a:pPr algn="ctr">
              <a:defRPr sz="3960" b="0"/>
            </a:pPr>
            <a:r>
              <a:t>剥去我所有</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I simply come</a:t>
            </a:r>
          </a:p>
          <a:p>
            <a:pPr algn="ctr">
              <a:defRPr sz="3960" b="0"/>
            </a:pPr>
            <a:r>
              <a:t>我只管前来</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Longing just to bring</a:t>
            </a:r>
          </a:p>
          <a:p>
            <a:pPr algn="ctr">
              <a:defRPr sz="3960" b="0"/>
            </a:pPr>
            <a:r>
              <a:t>只渴望能奉献</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Something that's of worth</a:t>
            </a:r>
          </a:p>
          <a:p>
            <a:pPr algn="ctr">
              <a:defRPr sz="3960" b="0"/>
            </a:pPr>
            <a:r>
              <a:t>一份有价值的</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That will bless Your heart</a:t>
            </a:r>
          </a:p>
          <a:p>
            <a:pPr algn="ctr">
              <a:defRPr sz="3960" b="0"/>
            </a:pPr>
            <a:r>
              <a:t>能使祢心欢悦</a:t>
            </a:r>
          </a:p>
        </p:txBody>
      </p:sp>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bring You more than a song</a:t>
            </a:r>
          </a:p>
          <a:p>
            <a:pPr algn="ctr">
              <a:defRPr sz="3960" b="0"/>
            </a:pPr>
            <a:r>
              <a:t>我献上不只一首歌</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The sun comes up</a:t>
            </a:r>
          </a:p>
          <a:p>
            <a:pPr algn="ctr">
              <a:defRPr sz="3960" b="0"/>
            </a:pPr>
            <a:r>
              <a:t>太阳又升起</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For a song in itself</a:t>
            </a:r>
          </a:p>
          <a:p>
            <a:pPr algn="ctr">
              <a:defRPr sz="3960" b="0"/>
            </a:pPr>
            <a:r>
              <a:t>因歌本身并不能</a:t>
            </a:r>
          </a:p>
        </p:txBody>
      </p:sp>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Is not what You have required</a:t>
            </a:r>
          </a:p>
          <a:p>
            <a:pPr algn="ctr">
              <a:defRPr sz="3960" b="0"/>
            </a:pPr>
            <a:r>
              <a:t>满足祢心所求一切</a:t>
            </a:r>
          </a:p>
        </p:txBody>
      </p:sp>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You search much deeper within</a:t>
            </a:r>
          </a:p>
          <a:p>
            <a:pPr algn="ctr">
              <a:defRPr sz="3960" b="0"/>
            </a:pPr>
            <a:r>
              <a:t>祢寻找到更深的里面</a:t>
            </a:r>
          </a:p>
        </p:txBody>
      </p:sp>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Through the way things appear</a:t>
            </a:r>
          </a:p>
          <a:p>
            <a:pPr algn="ctr">
              <a:defRPr sz="3960" b="0"/>
            </a:pPr>
            <a:r>
              <a:t>透过我表面的光鲜</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You're looking into my heart</a:t>
            </a:r>
          </a:p>
          <a:p>
            <a:pPr algn="ctr">
              <a:defRPr sz="3960" b="0"/>
            </a:pPr>
            <a:r>
              <a:t>祢正看入我的心间</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I'm coming back to the heart of worship</a:t>
            </a:r>
          </a:p>
          <a:p>
            <a:pPr algn="ctr">
              <a:defRPr sz="3960" b="0"/>
            </a:pPr>
            <a:r>
              <a:t>我要回到敬拜中心点</a:t>
            </a:r>
          </a:p>
        </p:txBody>
      </p:sp>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it's all about You, it's all about You, Jesus</a:t>
            </a:r>
          </a:p>
          <a:p>
            <a:pPr algn="ctr">
              <a:defRPr sz="3960" b="0"/>
            </a:pPr>
            <a:r>
              <a:t>全是为着祢，全然为着祢，耶稣</a:t>
            </a:r>
          </a:p>
        </p:txBody>
      </p:sp>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I'm sorry, Lord, for the thing I've made it</a:t>
            </a:r>
          </a:p>
          <a:p>
            <a:pPr algn="ctr">
              <a:defRPr sz="3960" b="0"/>
            </a:pPr>
            <a:r>
              <a:t>主我抱歉，错把我心意加在它上面</a:t>
            </a:r>
          </a:p>
        </p:txBody>
      </p:sp>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When it's all about You, it's all about You, Jesus</a:t>
            </a:r>
          </a:p>
          <a:p>
            <a:pPr algn="ctr">
              <a:defRPr sz="3960" b="0"/>
            </a:pPr>
            <a:r>
              <a:t>全是为着祢，全然为着祢，耶稣</a:t>
            </a:r>
          </a:p>
        </p:txBody>
      </p:sp>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King of endless worth</a:t>
            </a:r>
          </a:p>
          <a:p>
            <a:pPr algn="ctr">
              <a:defRPr sz="3960" b="0"/>
            </a:pPr>
            <a:r>
              <a:t>配得无尽赞美</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It's a new day dawning</a:t>
            </a:r>
          </a:p>
          <a:p>
            <a:pPr algn="ctr">
              <a:defRPr sz="3960" b="0"/>
            </a:pPr>
            <a:r>
              <a:t>新一天已开始</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No one could express</a:t>
            </a:r>
          </a:p>
          <a:p>
            <a:pPr algn="ctr">
              <a:defRPr sz="3960" b="0"/>
            </a:pPr>
            <a:r>
              <a:t>无人能表达</a:t>
            </a:r>
          </a:p>
        </p:txBody>
      </p:sp>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How much you deserve</a:t>
            </a:r>
          </a:p>
          <a:p>
            <a:pPr algn="ctr">
              <a:defRPr sz="3960" b="0"/>
            </a:pPr>
            <a:r>
              <a:t>祢多么配得</a:t>
            </a:r>
          </a:p>
        </p:txBody>
      </p:sp>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Though I'm weak and poor</a:t>
            </a:r>
          </a:p>
          <a:p>
            <a:pPr algn="ctr">
              <a:defRPr sz="3960" b="0"/>
            </a:pPr>
            <a:r>
              <a:t>虽我贫又弱</a:t>
            </a:r>
          </a:p>
        </p:txBody>
      </p:sp>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All I have is Yours</a:t>
            </a:r>
          </a:p>
          <a:p>
            <a:pPr algn="ctr">
              <a:defRPr sz="3960" b="0"/>
            </a:pPr>
            <a:r>
              <a:t>我所有属祢</a:t>
            </a:r>
          </a:p>
        </p:txBody>
      </p:sp>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Every single breath</a:t>
            </a:r>
          </a:p>
          <a:p>
            <a:pPr algn="ctr">
              <a:defRPr sz="3960" b="0"/>
            </a:pPr>
            <a:r>
              <a:t>我一呼一吸</a:t>
            </a:r>
          </a:p>
        </p:txBody>
      </p:sp>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bring You more than a song</a:t>
            </a:r>
          </a:p>
          <a:p>
            <a:pPr algn="ctr">
              <a:defRPr sz="3960" b="0"/>
            </a:pPr>
            <a:r>
              <a:t>我献上不只一首歌</a:t>
            </a:r>
          </a:p>
        </p:txBody>
      </p:sp>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For a song in itself</a:t>
            </a:r>
          </a:p>
          <a:p>
            <a:pPr algn="ctr">
              <a:defRPr sz="3960" b="0"/>
            </a:pPr>
            <a:r>
              <a:t>因歌本身并不能</a:t>
            </a:r>
          </a:p>
        </p:txBody>
      </p:sp>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Is not what You have required</a:t>
            </a:r>
          </a:p>
          <a:p>
            <a:pPr algn="ctr">
              <a:defRPr sz="3960" b="0"/>
            </a:pPr>
            <a:r>
              <a:t>满足祢心所求一切</a:t>
            </a:r>
          </a:p>
        </p:txBody>
      </p:sp>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You search much deeper within</a:t>
            </a:r>
          </a:p>
          <a:p>
            <a:pPr algn="ctr">
              <a:defRPr sz="3960" b="0"/>
            </a:pPr>
            <a:r>
              <a:t>祢寻找到更深的里面</a:t>
            </a:r>
          </a:p>
        </p:txBody>
      </p:sp>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Through the way things appear</a:t>
            </a:r>
          </a:p>
          <a:p>
            <a:pPr algn="ctr">
              <a:defRPr sz="3960" b="0"/>
            </a:pPr>
            <a:r>
              <a:t>透过我表面的光鲜</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It's time to sing Your song again</a:t>
            </a:r>
          </a:p>
          <a:p>
            <a:pPr algn="ctr">
              <a:defRPr sz="3960" b="0"/>
            </a:pPr>
            <a:r>
              <a:t>是时候再次歌颂你</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You're looking into my heart</a:t>
            </a:r>
          </a:p>
          <a:p>
            <a:pPr algn="ctr">
              <a:defRPr sz="3960" b="0"/>
            </a:pPr>
            <a:r>
              <a:t>祢正看入我的心间</a:t>
            </a:r>
          </a:p>
        </p:txBody>
      </p:sp>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I'm coming back to the heart of worship</a:t>
            </a:r>
          </a:p>
          <a:p>
            <a:pPr algn="ctr">
              <a:defRPr sz="3960" b="0"/>
            </a:pPr>
            <a:r>
              <a:t>我要回到敬拜中心点</a:t>
            </a:r>
          </a:p>
        </p:txBody>
      </p:sp>
    </p:spTree>
  </p:cSld>
  <p:clrMapOvr>
    <a:masterClrMapping/>
  </p:clrMapOvr>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it's all about You, it's all about You, Jesus</a:t>
            </a:r>
          </a:p>
          <a:p>
            <a:pPr algn="ctr">
              <a:defRPr sz="3960" b="0"/>
            </a:pPr>
            <a:r>
              <a:t>全是为着祢，全然为着祢，耶稣</a:t>
            </a:r>
          </a:p>
        </p:txBody>
      </p:sp>
    </p:spTree>
  </p:cSld>
  <p:clrMapOvr>
    <a:masterClrMapping/>
  </p:clrMapOvr>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I'm sorry, Lord, for the thing I've made it</a:t>
            </a:r>
          </a:p>
          <a:p>
            <a:pPr algn="ctr">
              <a:defRPr sz="3960" b="0"/>
            </a:pPr>
            <a:r>
              <a:t>主我抱歉，错把我心意加在它上面</a:t>
            </a:r>
          </a:p>
        </p:txBody>
      </p:sp>
    </p:spTree>
  </p:cSld>
  <p:clrMapOvr>
    <a:masterClrMapping/>
  </p:clrMapOvr>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When it's all about You, it's all about You, Jesus</a:t>
            </a:r>
          </a:p>
          <a:p>
            <a:pPr algn="ctr">
              <a:defRPr sz="3960" b="0"/>
            </a:pPr>
            <a:r>
              <a:t>全是为着祢，全然为着祢，耶稣</a:t>
            </a:r>
          </a:p>
        </p:txBody>
      </p:sp>
    </p:spTree>
  </p:cSld>
  <p:clrMapOvr>
    <a:masterClrMapping/>
  </p:clrMapOvr>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I'm coming back to the heart of worship</a:t>
            </a:r>
          </a:p>
          <a:p>
            <a:pPr algn="ctr">
              <a:defRPr sz="3960" b="0"/>
            </a:pPr>
            <a:r>
              <a:t>我要回到敬拜中心点</a:t>
            </a:r>
          </a:p>
        </p:txBody>
      </p:sp>
    </p:spTree>
  </p:cSld>
  <p:clrMapOvr>
    <a:masterClrMapping/>
  </p:clrMapOvr>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it's all about You, it's all about You, Jesus</a:t>
            </a:r>
          </a:p>
          <a:p>
            <a:pPr algn="ctr">
              <a:defRPr sz="3960" b="0"/>
            </a:pPr>
            <a:r>
              <a:t>全是为着祢，全然为着祢，耶稣</a:t>
            </a:r>
          </a:p>
        </p:txBody>
      </p:sp>
    </p:spTree>
  </p:cSld>
  <p:clrMapOvr>
    <a:masterClrMapping/>
  </p:clrMapOvr>
</p:sld>
</file>

<file path=ppt/slides/slide1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I'm sorry, Lord, for the thing I've made it</a:t>
            </a:r>
          </a:p>
          <a:p>
            <a:pPr algn="ctr">
              <a:defRPr sz="3960" b="0"/>
            </a:pPr>
            <a:r>
              <a:t>主我抱歉，错把我心意加在它上面</a:t>
            </a:r>
          </a:p>
        </p:txBody>
      </p:sp>
    </p:spTree>
  </p:cSld>
  <p:clrMapOvr>
    <a:masterClrMapping/>
  </p:clrMapOvr>
</p:sld>
</file>

<file path=ppt/slides/slide1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When it's all about You, it's all about You, Jesus</a:t>
            </a:r>
          </a:p>
          <a:p>
            <a:pPr algn="ctr">
              <a:defRPr sz="3960" b="0"/>
            </a:pPr>
            <a:r>
              <a:t>全是为着祢，全然为着祢，耶稣</a:t>
            </a:r>
          </a:p>
        </p:txBody>
      </p:sp>
    </p:spTree>
  </p:cSld>
  <p:clrMapOvr>
    <a:masterClrMapping/>
  </p:clrMapOvr>
</p:sld>
</file>

<file path=ppt/slides/slide1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bring you more than a song</a:t>
            </a:r>
          </a:p>
          <a:p>
            <a:pPr algn="ctr">
              <a:defRPr sz="3960" b="0"/>
            </a:pPr>
            <a:r>
              <a:t>我献上不只一首歌</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Whatever may pass</a:t>
            </a:r>
          </a:p>
          <a:p>
            <a:pPr algn="ctr">
              <a:defRPr sz="3960" b="0"/>
            </a:pPr>
            <a:r>
              <a:t>无论会发生</a:t>
            </a:r>
          </a:p>
        </p:txBody>
      </p:sp>
    </p:spTree>
  </p:cSld>
  <p:clrMapOvr>
    <a:masterClrMapping/>
  </p:clrMapOvr>
</p:sld>
</file>

<file path=ppt/slides/slide1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bring you more than a song</a:t>
            </a:r>
          </a:p>
          <a:p>
            <a:pPr algn="ctr">
              <a:defRPr sz="3960" b="0"/>
            </a:pPr>
            <a:r>
              <a:t>我献上不只一首歌</a:t>
            </a:r>
          </a:p>
        </p:txBody>
      </p:sp>
    </p:spTree>
  </p:cSld>
  <p:clrMapOvr>
    <a:masterClrMapping/>
  </p:clrMapOvr>
</p:sld>
</file>

<file path=ppt/slides/slide1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More than a song</a:t>
            </a:r>
          </a:p>
          <a:p>
            <a:pPr algn="ctr">
              <a:defRPr sz="3960" b="0"/>
            </a:pPr>
            <a:r>
              <a:t>不只一首歌</a:t>
            </a:r>
          </a:p>
        </p:txBody>
      </p:sp>
    </p:spTree>
  </p:cSld>
  <p:clrMapOvr>
    <a:masterClrMapping/>
  </p:clrMapOvr>
</p:sld>
</file>

<file path=ppt/slides/slide1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p>
          <a:p>
            <a:pPr algn="ctr">
              <a:defRPr sz="3960" b="0"/>
            </a:pPr>
            <a:r>
              <a:t>I'll bring you more than a song</a:t>
            </a:r>
          </a:p>
        </p:txBody>
      </p:sp>
    </p:spTree>
  </p:cSld>
  <p:clrMapOvr>
    <a:masterClrMapping/>
  </p:clrMapOvr>
</p:sld>
</file>

<file path=ppt/slides/slide1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我献上不只一首歌</a:t>
            </a:r>
          </a:p>
          <a:p>
            <a:pPr algn="ctr">
              <a:defRPr sz="3960" b="0"/>
            </a:pPr>
            <a:r>
              <a:t>I'll bring you more than a song</a:t>
            </a:r>
          </a:p>
        </p:txBody>
      </p:sp>
    </p:spTree>
  </p:cSld>
  <p:clrMapOvr>
    <a:masterClrMapping/>
  </p:clrMapOvr>
</p:sld>
</file>

<file path=ppt/slides/slide1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我献上不只一首歌</a:t>
            </a:r>
          </a:p>
          <a:p>
            <a:pPr algn="ctr">
              <a:defRPr sz="3960" b="0"/>
            </a:pPr>
            <a:r>
              <a:t>More than a song</a:t>
            </a:r>
          </a:p>
        </p:txBody>
      </p:sp>
    </p:spTree>
  </p:cSld>
  <p:clrMapOvr>
    <a:masterClrMapping/>
  </p:clrMapOvr>
</p:sld>
</file>

<file path=ppt/slides/slide1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不只一首歌</a:t>
            </a:r>
          </a:p>
          <a:p>
            <a:pPr algn="ctr">
              <a:defRPr sz="3960" b="0"/>
            </a:pPr>
          </a:p>
        </p:txBody>
      </p:sp>
    </p:spTree>
  </p:cSld>
  <p:clrMapOvr>
    <a:masterClrMapping/>
  </p:clrMapOvr>
</p:sld>
</file>

<file path=ppt/slides/slide1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You're looking into my heart,</a:t>
            </a:r>
          </a:p>
          <a:p>
            <a:pPr algn="ctr">
              <a:defRPr sz="3960" b="0"/>
            </a:pPr>
            <a:r>
              <a:t>祢正看入我的心间</a:t>
            </a:r>
          </a:p>
        </p:txBody>
      </p:sp>
    </p:spTree>
  </p:cSld>
  <p:clrMapOvr>
    <a:masterClrMapping/>
  </p:clrMapOvr>
</p:sld>
</file>

<file path=ppt/slides/slide1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looking into my heart</a:t>
            </a:r>
          </a:p>
          <a:p>
            <a:pPr algn="ctr">
              <a:defRPr sz="3960" b="0"/>
            </a:pPr>
            <a:r>
              <a:t>看入我的心间</a:t>
            </a:r>
          </a:p>
        </p:txBody>
      </p:sp>
    </p:spTree>
  </p:cSld>
  <p:clrMapOvr>
    <a:masterClrMapping/>
  </p:clrMapOvr>
</p:sld>
</file>

<file path=ppt/slides/slide1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You're looking into my heart</a:t>
            </a:r>
          </a:p>
          <a:p>
            <a:pPr algn="ctr">
              <a:defRPr sz="3960" b="0"/>
            </a:pPr>
            <a:r>
              <a:t>祢正看入我的心间</a:t>
            </a:r>
          </a:p>
        </p:txBody>
      </p:sp>
    </p:spTree>
  </p:cSld>
  <p:clrMapOvr>
    <a:masterClrMapping/>
  </p:clrMapOvr>
</p:sld>
</file>

<file path=ppt/slides/slide1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p>
          <a:p>
            <a:pPr algn="ctr">
              <a:defRPr sz="3960" b="0"/>
            </a:pPr>
            <a:r>
              <a:t>You're looking into my heart,</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whatever lies before me</a:t>
            </a:r>
          </a:p>
          <a:p>
            <a:pPr algn="ctr">
              <a:defRPr sz="3960" b="0"/>
            </a:pPr>
            <a:r>
              <a:t>或什么在我面前</a:t>
            </a:r>
          </a:p>
        </p:txBody>
      </p:sp>
    </p:spTree>
  </p:cSld>
  <p:clrMapOvr>
    <a:masterClrMapping/>
  </p:clrMapOvr>
</p:sld>
</file>

<file path=ppt/slides/slide1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祢正看入我的心间</a:t>
            </a:r>
          </a:p>
          <a:p>
            <a:pPr algn="ctr">
              <a:defRPr sz="3960" b="0"/>
            </a:pPr>
            <a:r>
              <a:t>looking into my heart</a:t>
            </a:r>
          </a:p>
        </p:txBody>
      </p:sp>
    </p:spTree>
  </p:cSld>
  <p:clrMapOvr>
    <a:masterClrMapping/>
  </p:clrMapOvr>
</p:sld>
</file>

<file path=ppt/slides/slide1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看入我的心间</a:t>
            </a:r>
          </a:p>
          <a:p>
            <a:pPr algn="ctr">
              <a:defRPr sz="3960" b="0"/>
            </a:pPr>
            <a:r>
              <a:t>You're looking into my heart</a:t>
            </a:r>
          </a:p>
        </p:txBody>
      </p:sp>
    </p:spTree>
  </p:cSld>
  <p:clrMapOvr>
    <a:masterClrMapping/>
  </p:clrMapOvr>
</p:sld>
</file>

<file path=ppt/slides/slide1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Bibl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1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¹⁵ When they had finished eating, Jesus said to Simon Peter, “Simon son of John, do you love me more than these?”</a:t>
            </a:r>
          </a:p>
          <a:p>
            <a:pPr algn="ctr">
              <a:defRPr sz="3200" b="0"/>
            </a:pPr>
            <a:r>
              <a:t>“Yes, Lord,” he said, “you know that I love you.”</a:t>
            </a:r>
          </a:p>
          <a:p>
            <a:pPr algn="ctr">
              <a:defRPr sz="3200" b="0"/>
            </a:pPr>
            <a:r>
              <a:t>Jesus said, “Feed my lambs.” </a:t>
            </a:r>
          </a:p>
          <a:p>
            <a:pPr algn="ctr">
              <a:defRPr sz="3200" b="0"/>
            </a:pPr>
            <a:r>
              <a:t>¹⁶ Again Jesus said, “Simon son of John, do you love me?”</a:t>
            </a:r>
          </a:p>
          <a:p>
            <a:pPr algn="ctr">
              <a:defRPr sz="3200" b="0"/>
            </a:pPr>
            <a:r>
              <a:t>He answered, “Yes, Lord, you know that I love you.”</a:t>
            </a:r>
          </a:p>
          <a:p>
            <a:pPr algn="ctr">
              <a:defRPr sz="3200" b="0"/>
            </a:pPr>
            <a:r>
              <a:t>Jesus said, “Take care of my sheep.” </a:t>
            </a:r>
          </a:p>
          <a:p>
            <a:pPr algn="ctr">
              <a:defRPr sz="3200" b="0"/>
            </a:pPr>
          </a:p>
        </p:txBody>
      </p:sp>
    </p:spTree>
  </p:cSld>
  <p:clrMapOvr>
    <a:masterClrMapping/>
  </p:clrMapOvr>
</p:sld>
</file>

<file path=ppt/slides/slide1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¹⁷ The third time he said to him, “Simon son of John, do you love me?”</a:t>
            </a:r>
          </a:p>
          <a:p>
            <a:pPr algn="ctr">
              <a:defRPr sz="3200" b="0"/>
            </a:pPr>
            <a:r>
              <a:t>Peter was hurt because Jesus asked him the third time, “Do you love me?” He said, “Lord, you know all things; you know that I love you.”</a:t>
            </a:r>
          </a:p>
          <a:p>
            <a:pPr algn="ctr">
              <a:defRPr sz="3200" b="0"/>
            </a:pPr>
            <a:r>
              <a:t>Jesus said, “Feed my sheep. ¹⁸ Very truly I tell you, when you were younger you dressed yourself and went where you wanted; but when you are old you will stretch out your hands, and someone else will dress you and lead you where you do not want to go.” </a:t>
            </a:r>
          </a:p>
        </p:txBody>
      </p:sp>
    </p:spTree>
  </p:cSld>
  <p:clrMapOvr>
    <a:masterClrMapping/>
  </p:clrMapOvr>
</p:sld>
</file>

<file path=ppt/slides/slide1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¹⁹ Jesus said this to indicate the kind of death by which Peter would glorify God. Then he said to him, “Follow me!” </a:t>
            </a:r>
          </a:p>
          <a:p>
            <a:pPr algn="ctr">
              <a:defRPr sz="3200" b="0"/>
            </a:pPr>
            <a:r>
              <a:t>²⁰ Peter turned and saw that the disciple whom Jesus loved was following them. (This was the one who had leaned back against Jesus at the supper and had said, “Lord, who is going to betray you?”) </a:t>
            </a:r>
          </a:p>
        </p:txBody>
      </p:sp>
    </p:spTree>
  </p:cSld>
  <p:clrMapOvr>
    <a:masterClrMapping/>
  </p:clrMapOvr>
</p:sld>
</file>

<file path=ppt/slides/slide1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²¹ When Peter saw him, he asked, “Lord, what about him?” </a:t>
            </a:r>
          </a:p>
          <a:p>
            <a:pPr algn="ctr">
              <a:defRPr sz="3200" b="0"/>
            </a:pPr>
            <a:r>
              <a:t>²² Jesus answered, “If I want him to remain alive until I return, what is that to you? You must follow me.” </a:t>
            </a:r>
          </a:p>
        </p:txBody>
      </p:sp>
    </p:spTree>
  </p:cSld>
  <p:clrMapOvr>
    <a:masterClrMapping/>
  </p:clrMapOvr>
</p:sld>
</file>

<file path=ppt/slides/slide1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²³ Because of this, the rumor spread among the believers that this disciple would not die. But Jesus did not say that he would not die; he only said, “If I want him to remain alive until I return, what is that to you?” </a:t>
            </a:r>
          </a:p>
          <a:p>
            <a:pPr algn="ctr">
              <a:defRPr sz="3200" b="0"/>
            </a:pPr>
            <a:r>
              <a:t>²⁴ This is the disciple who testifies to these things and who wrote them down. We know that his testimony is true. </a:t>
            </a:r>
          </a:p>
          <a:p>
            <a:pPr algn="ctr">
              <a:defRPr sz="3200" b="0"/>
            </a:pPr>
          </a:p>
        </p:txBody>
      </p:sp>
    </p:spTree>
  </p:cSld>
  <p:clrMapOvr>
    <a:masterClrMapping/>
  </p:clrMapOvr>
</p:sld>
</file>

<file path=ppt/slides/slide1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²⁵ Jesus did many other things as well. If every one of them were written down, I suppose that even the whole world would not have room for the books that would be written.</a:t>
            </a:r>
          </a:p>
        </p:txBody>
      </p:sp>
    </p:spTree>
  </p:cSld>
  <p:clrMapOvr>
    <a:masterClrMapping/>
  </p:clrMapOvr>
</p:sld>
</file>

<file path=ppt/slides/slide1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Let me be singing</a:t>
            </a:r>
          </a:p>
          <a:p>
            <a:pPr algn="ctr">
              <a:defRPr sz="3960" b="0"/>
            </a:pPr>
            <a:r>
              <a:t>容我来歌唱</a:t>
            </a:r>
          </a:p>
        </p:txBody>
      </p:sp>
    </p:spTree>
  </p:cSld>
  <p:clrMapOvr>
    <a:masterClrMapping/>
  </p:clrMapOvr>
</p:sld>
</file>

<file path=ppt/slides/slide1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514600"/>
            <a:ext cx="3657600" cy="914400"/>
          </a:xfrm>
          <a:prstGeom prst="rect">
            <a:avLst/>
          </a:prstGeom>
          <a:noFill/>
        </p:spPr>
        <p:txBody>
          <a:bodyPr wrap="square" lIns="0">
            <a:spAutoFit/>
          </a:bodyPr>
          <a:lstStyle/>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5170714" y="228600"/>
            <a:ext cx="6339840" cy="1143000"/>
          </a:xfrm>
          <a:prstGeom prst="rect">
            <a:avLst/>
          </a:prstGeom>
          <a:noFill/>
        </p:spPr>
        <p:txBody>
          <a:bodyPr wrap="square">
            <a:spAutoFit/>
          </a:bodyPr>
          <a:lstStyle/>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5170714" y="1543050"/>
            <a:ext cx="6339840" cy="1143000"/>
          </a:xfrm>
          <a:prstGeom prst="rect">
            <a:avLst/>
          </a:prstGeom>
          <a:noFill/>
        </p:spPr>
        <p:txBody>
          <a:bodyPr wrap="square">
            <a:spAutoFit/>
          </a:bodyPr>
          <a:lstStyle/>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5170714" y="2857500"/>
            <a:ext cx="6339840" cy="1143000"/>
          </a:xfrm>
          <a:prstGeom prst="rect">
            <a:avLst/>
          </a:prstGeom>
          <a:noFill/>
        </p:spPr>
        <p:txBody>
          <a:bodyPr wrap="square">
            <a:spAutoFit/>
          </a:bodyPr>
          <a:lstStyle/>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5170714" y="4171950"/>
            <a:ext cx="6339840" cy="1143000"/>
          </a:xfrm>
          <a:prstGeom prst="rect">
            <a:avLst/>
          </a:prstGeom>
          <a:noFill/>
        </p:spPr>
        <p:txBody>
          <a:bodyPr wrap="square">
            <a:spAutoFit/>
          </a:bodyPr>
          <a:lstStyle/>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5170714" y="5486400"/>
            <a:ext cx="6339840" cy="1143000"/>
          </a:xfrm>
          <a:prstGeom prst="rect">
            <a:avLst/>
          </a:prstGeom>
          <a:noFill/>
        </p:spPr>
        <p:txBody>
          <a:bodyPr wrap="square">
            <a:spAutoFit/>
          </a:bodyPr>
          <a:lstStyle/>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1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1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Mingle time!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When the evening comes</a:t>
            </a:r>
          </a:p>
          <a:p>
            <a:pPr algn="ctr">
              <a:defRPr sz="3960" b="0"/>
            </a:pPr>
            <a:r>
              <a:t>直到夜幕降</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Bless the Lord oh my soul</a:t>
            </a:r>
          </a:p>
          <a:p>
            <a:pPr algn="ctr">
              <a:defRPr sz="3960" b="0"/>
            </a:pPr>
            <a:r>
              <a:t>我心要称颂我主</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my soul</a:t>
            </a:r>
          </a:p>
          <a:p>
            <a:pPr algn="ctr">
              <a:defRPr sz="3960" b="0"/>
            </a:pPr>
            <a:r>
              <a:t>我心哪</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Worship His Holy name</a:t>
            </a:r>
          </a:p>
          <a:p>
            <a:pPr algn="ctr">
              <a:defRPr sz="3960" b="0"/>
            </a:pPr>
            <a:r>
              <a:t>敬拜祂圣名</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Sing like never before</a:t>
            </a:r>
          </a:p>
          <a:p>
            <a:pPr algn="ctr">
              <a:defRPr sz="3960" b="0"/>
            </a:pPr>
            <a:r>
              <a:t>如未曾歌唱般</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my soul</a:t>
            </a:r>
          </a:p>
          <a:p>
            <a:pPr algn="ctr">
              <a:defRPr sz="3960" b="0"/>
            </a:pPr>
            <a:r>
              <a:t>我心哪</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worship Your Holy name</a:t>
            </a:r>
          </a:p>
          <a:p>
            <a:pPr algn="ctr">
              <a:defRPr sz="3960" b="0"/>
            </a:pPr>
            <a:r>
              <a:t>我敬拜你圣名</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You're rich in love</a:t>
            </a:r>
          </a:p>
          <a:p>
            <a:pPr algn="ctr">
              <a:defRPr sz="3960" b="0"/>
            </a:pPr>
            <a:r>
              <a:t>你爱很丰盛</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You're slow to anger</a:t>
            </a:r>
          </a:p>
          <a:p>
            <a:pPr algn="ctr">
              <a:defRPr sz="3960" b="0"/>
            </a:pPr>
            <a:r>
              <a:t>且不轻易发怒</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Your name is great</a:t>
            </a:r>
          </a:p>
          <a:p>
            <a:pPr algn="ctr">
              <a:defRPr sz="3960" b="0"/>
            </a:pPr>
            <a:r>
              <a:t>你名何伟大</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Your heart is kind</a:t>
            </a:r>
          </a:p>
          <a:p>
            <a:pPr algn="ctr">
              <a:defRPr sz="3960" b="0"/>
            </a:pPr>
            <a:r>
              <a:t>你心慈且仁</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For all Your goodness</a:t>
            </a:r>
          </a:p>
          <a:p>
            <a:pPr algn="ctr">
              <a:defRPr sz="3960" b="0"/>
            </a:pPr>
            <a:r>
              <a:t>为你一切美善</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 will keep on singing</a:t>
            </a:r>
          </a:p>
          <a:p>
            <a:pPr algn="ctr">
              <a:defRPr sz="3960" b="0"/>
            </a:pPr>
            <a:r>
              <a:t>我必持续歌唱</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Phon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Ten thousand reasons</a:t>
            </a:r>
          </a:p>
          <a:p>
            <a:pPr algn="ctr">
              <a:defRPr sz="3960" b="0"/>
            </a:pPr>
            <a:r>
              <a:t>万个理由让我</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For my heart to find</a:t>
            </a:r>
          </a:p>
          <a:p>
            <a:pPr algn="ctr">
              <a:defRPr sz="3960" b="0"/>
            </a:pPr>
            <a:r>
              <a:t>我心来寻得</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Bless the Lord oh my soul</a:t>
            </a:r>
          </a:p>
          <a:p>
            <a:pPr algn="ctr">
              <a:defRPr sz="3960" b="0"/>
            </a:pPr>
            <a:r>
              <a:t>我心要称颂我主</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my soul</a:t>
            </a:r>
          </a:p>
          <a:p>
            <a:pPr algn="ctr">
              <a:defRPr sz="3960" b="0"/>
            </a:pPr>
            <a:r>
              <a:t>我心哪</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Worship His Holy name</a:t>
            </a:r>
          </a:p>
          <a:p>
            <a:pPr algn="ctr">
              <a:defRPr sz="3960" b="0"/>
            </a:pPr>
            <a:r>
              <a:t>敬拜祂圣名</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Sing like never before</a:t>
            </a:r>
          </a:p>
          <a:p>
            <a:pPr algn="ctr">
              <a:defRPr sz="3960" b="0"/>
            </a:pPr>
            <a:r>
              <a:t>如未曾歌唱般</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my soul</a:t>
            </a:r>
          </a:p>
          <a:p>
            <a:pPr algn="ctr">
              <a:defRPr sz="3960" b="0"/>
            </a:pPr>
            <a:r>
              <a:t>我心哪</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worship Your Holy name</a:t>
            </a:r>
          </a:p>
          <a:p>
            <a:pPr algn="ctr">
              <a:defRPr sz="3960" b="0"/>
            </a:pPr>
            <a:r>
              <a:t>我敬拜你圣名</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on that day</a:t>
            </a:r>
          </a:p>
          <a:p>
            <a:pPr algn="ctr">
              <a:defRPr sz="3960" b="0"/>
            </a:pPr>
            <a:r>
              <a:t>那日临到我</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When my strength is failing</a:t>
            </a:r>
          </a:p>
          <a:p>
            <a:pPr algn="ctr">
              <a:defRPr sz="3960" b="0"/>
            </a:pPr>
            <a:r>
              <a:t>我能力已衰败</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10000 Reasons (Bless The Lord)</a:t>
            </a:r>
          </a:p>
          <a:p>
            <a:pPr algn="ctr">
              <a:defRPr sz="5000" b="0" i="0" u="none"/>
            </a:pPr>
            <a:r>
              <a:t>一万个理由（赞美主）</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a:p>
            <a:pPr algn="ctr">
              <a:defRPr sz="800" b="0" i="0" u="none"/>
            </a:pPr>
            <a:r>
              <a:t>CCLI许可证号：5485849</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The end draws near</a:t>
            </a:r>
          </a:p>
          <a:p>
            <a:pPr algn="ctr">
              <a:defRPr sz="3960" b="0"/>
            </a:pPr>
            <a:r>
              <a:t>末期已临近</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my time has come</a:t>
            </a:r>
          </a:p>
          <a:p>
            <a:pPr algn="ctr">
              <a:defRPr sz="3960" b="0"/>
            </a:pPr>
            <a:r>
              <a:t>我时刻已到</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Still my soul will</a:t>
            </a:r>
          </a:p>
          <a:p>
            <a:pPr algn="ctr">
              <a:defRPr sz="3960" b="0"/>
            </a:pPr>
            <a:r>
              <a:t>我心仍将要</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Sing Your praise unending</a:t>
            </a:r>
          </a:p>
          <a:p>
            <a:pPr algn="ctr">
              <a:defRPr sz="3960" b="0"/>
            </a:pPr>
            <a:r>
              <a:t>歌颂你无尽赞</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Ten thousand years</a:t>
            </a:r>
          </a:p>
          <a:p>
            <a:pPr algn="ctr">
              <a:defRPr sz="3960" b="0"/>
            </a:pPr>
            <a:r>
              <a:t>万年又万年</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then forevermore</a:t>
            </a:r>
          </a:p>
          <a:p>
            <a:pPr algn="ctr">
              <a:defRPr sz="3960" b="0"/>
            </a:pPr>
            <a:r>
              <a:t>直到永远不已</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Forevermore</a:t>
            </a:r>
          </a:p>
          <a:p>
            <a:pPr algn="ctr">
              <a:defRPr sz="3960" b="0"/>
            </a:pPr>
            <a:r>
              <a:t>永远不已</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Bless the Lord oh my soul</a:t>
            </a:r>
          </a:p>
          <a:p>
            <a:pPr algn="ctr">
              <a:defRPr sz="3960" b="0"/>
            </a:pPr>
            <a:r>
              <a:t>我心要称颂我主</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my soul</a:t>
            </a:r>
          </a:p>
          <a:p>
            <a:pPr algn="ctr">
              <a:defRPr sz="3960" b="0"/>
            </a:pPr>
            <a:r>
              <a:t>我心哪</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Worship His Holy name</a:t>
            </a:r>
          </a:p>
          <a:p>
            <a:pPr algn="ctr">
              <a:defRPr sz="3960" b="0"/>
            </a:pPr>
            <a:r>
              <a:t>敬拜祂圣名</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Bless the Lord oh my soul</a:t>
            </a:r>
          </a:p>
          <a:p>
            <a:pPr algn="ctr">
              <a:defRPr sz="3960" b="0"/>
            </a:pPr>
            <a:r>
              <a:t>我心要称颂我主</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Sing like never before</a:t>
            </a:r>
          </a:p>
          <a:p>
            <a:pPr algn="ctr">
              <a:defRPr sz="3960" b="0"/>
            </a:pPr>
            <a:r>
              <a:t>如未曾歌唱般</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my soul</a:t>
            </a:r>
          </a:p>
          <a:p>
            <a:pPr algn="ctr">
              <a:defRPr sz="3960" b="0"/>
            </a:pPr>
            <a:r>
              <a:t>我心哪</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worship your holy name</a:t>
            </a:r>
          </a:p>
          <a:p>
            <a:pPr algn="ctr">
              <a:defRPr sz="3960" b="0"/>
            </a:pPr>
            <a:r>
              <a:t>我敬拜你圣名</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Bless the Lord oh my soul</a:t>
            </a:r>
          </a:p>
          <a:p>
            <a:pPr algn="ctr">
              <a:defRPr sz="3960" b="0"/>
            </a:pPr>
            <a:r>
              <a:t>我心要称颂我主</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my soul</a:t>
            </a:r>
          </a:p>
          <a:p>
            <a:pPr algn="ctr">
              <a:defRPr sz="3960" b="0"/>
            </a:pPr>
            <a:r>
              <a:t>我心哪</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Worship His Holy name</a:t>
            </a:r>
          </a:p>
          <a:p>
            <a:pPr algn="ctr">
              <a:defRPr sz="3960" b="0"/>
            </a:pPr>
            <a:r>
              <a:t>敬拜祂圣名</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Sing like never before</a:t>
            </a:r>
          </a:p>
          <a:p>
            <a:pPr algn="ctr">
              <a:defRPr sz="3960" b="0"/>
            </a:pPr>
            <a:r>
              <a:t>如未曾歌唱般</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my soul</a:t>
            </a:r>
          </a:p>
          <a:p>
            <a:pPr algn="ctr">
              <a:defRPr sz="3960" b="0"/>
            </a:pPr>
            <a:r>
              <a:t>我心哪</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worship your holy name</a:t>
            </a:r>
          </a:p>
          <a:p>
            <a:pPr algn="ctr">
              <a:defRPr sz="3960" b="0"/>
            </a:pPr>
            <a:r>
              <a:t>我敬拜你圣名</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Lord I’ll worship your holy name</a:t>
            </a:r>
          </a:p>
          <a:p>
            <a:pPr algn="ctr">
              <a:defRPr sz="3960" b="0"/>
            </a:pPr>
            <a:r>
              <a:t>主我敬拜你圣名</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my soul</a:t>
            </a:r>
          </a:p>
          <a:p>
            <a:pPr algn="ctr">
              <a:defRPr sz="3960" b="0"/>
            </a:pPr>
            <a:r>
              <a:t>我心哪</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worship your holy name</a:t>
            </a:r>
          </a:p>
          <a:p>
            <a:pPr algn="ctr">
              <a:defRPr sz="3960" b="0"/>
            </a:pPr>
            <a:r>
              <a:t>我敬拜你圣名</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Sing like never before</a:t>
            </a:r>
          </a:p>
          <a:p>
            <a:pPr algn="ctr">
              <a:defRPr sz="3960" b="0"/>
            </a:pPr>
            <a:r>
              <a:t>如未曾歌唱般</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my soul</a:t>
            </a:r>
          </a:p>
          <a:p>
            <a:pPr algn="ctr">
              <a:defRPr sz="3960" b="0"/>
            </a:pPr>
            <a:r>
              <a:t>我心哪</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worship Your Holy name</a:t>
            </a:r>
          </a:p>
          <a:p>
            <a:pPr algn="ctr">
              <a:defRPr sz="3960" b="0"/>
            </a:pPr>
            <a:r>
              <a:t>我敬拜你圣名</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worship Your Holy name</a:t>
            </a:r>
          </a:p>
          <a:p>
            <a:pPr algn="ctr">
              <a:defRPr sz="3960" b="0"/>
            </a:pPr>
            <a:r>
              <a:t>我敬拜你圣名</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Yet Not I But Through Christ In Me</a:t>
            </a:r>
          </a:p>
          <a:p>
            <a:pPr algn="ctr">
              <a:defRPr sz="5000" b="0" i="0" u="none"/>
            </a:pPr>
            <a:r>
              <a:t>但不是我，而是通过我里面的基督</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a:p>
            <a:pPr algn="ctr">
              <a:defRPr sz="800" b="0" i="0" u="none"/>
            </a:pPr>
            <a:r>
              <a:t>CCLI许可证号：5485849</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What gift of grace is Jesus, my Redeemer</a:t>
            </a:r>
          </a:p>
          <a:p>
            <a:pPr algn="ctr">
              <a:defRPr sz="3960" b="0"/>
            </a:pPr>
            <a:r>
              <a:t>救主耶稣恩典是何礼物</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There is no more for heaven now to give</a:t>
            </a:r>
          </a:p>
          <a:p>
            <a:pPr algn="ctr">
              <a:defRPr sz="3960" b="0"/>
            </a:pPr>
            <a:r>
              <a:t>天上再无能赐何事物</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He is my joy, my righteousness and freedom</a:t>
            </a:r>
          </a:p>
          <a:p>
            <a:pPr algn="ctr">
              <a:defRPr sz="3960" b="0"/>
            </a:pPr>
            <a:r>
              <a:t>他是我喜乐公义和自由</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My steadfast love, my deep and boundless peace</a:t>
            </a:r>
          </a:p>
          <a:p>
            <a:pPr algn="ctr">
              <a:defRPr sz="3960" b="0"/>
            </a:pPr>
            <a:r>
              <a:t>我坚定爱我深远平安</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Worship His Holy name</a:t>
            </a:r>
          </a:p>
          <a:p>
            <a:pPr algn="ctr">
              <a:defRPr sz="3960" b="0"/>
            </a:pPr>
            <a:r>
              <a:t>敬拜祂圣名</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To this I hold, my hope is only Jesus</a:t>
            </a:r>
          </a:p>
          <a:p>
            <a:pPr algn="ctr">
              <a:defRPr sz="3960" b="0"/>
            </a:pPr>
            <a:r>
              <a:t>我信靠祂我盼望唯耶稣</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For my life is wholly bound to His</a:t>
            </a:r>
          </a:p>
          <a:p>
            <a:pPr algn="ctr">
              <a:defRPr sz="3960" b="0"/>
            </a:pPr>
            <a:r>
              <a:t>我生命与祂紧紧相连</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how strange and divine, I can sing "All is mine"</a:t>
            </a:r>
          </a:p>
          <a:p>
            <a:pPr algn="ctr">
              <a:defRPr sz="3960" b="0"/>
            </a:pPr>
            <a:r>
              <a:t>何等奇妙神圣我唱“全都属我”</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Yet not I, but through Christ in me</a:t>
            </a:r>
          </a:p>
          <a:p>
            <a:pPr algn="ctr">
              <a:defRPr sz="3960" b="0"/>
            </a:pPr>
            <a:r>
              <a:t>却非我 是基督在我</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The night is dark but I am not forsaken</a:t>
            </a:r>
          </a:p>
          <a:p>
            <a:pPr algn="ctr">
              <a:defRPr sz="3960" b="0"/>
            </a:pPr>
            <a:r>
              <a:t>黑夜虽深我却不被遗弃</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For by my side, the Savior He will stay</a:t>
            </a:r>
          </a:p>
          <a:p>
            <a:pPr algn="ctr">
              <a:defRPr sz="3960" b="0"/>
            </a:pPr>
            <a:r>
              <a:t>因救主祂在我身旁停留</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 labour on in weakness and rejoicing</a:t>
            </a:r>
          </a:p>
          <a:p>
            <a:pPr algn="ctr">
              <a:defRPr sz="3960" b="0"/>
            </a:pPr>
            <a:r>
              <a:t>我虽软弱仍劳苦并欢欣</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For in my need, His power is displayed</a:t>
            </a:r>
          </a:p>
          <a:p>
            <a:pPr algn="ctr">
              <a:defRPr sz="3960" b="0"/>
            </a:pPr>
            <a:r>
              <a:t>因我需要祂能力显明</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To this I hold, my Shepherd will defend me</a:t>
            </a:r>
          </a:p>
          <a:p>
            <a:pPr algn="ctr">
              <a:defRPr sz="3960" b="0"/>
            </a:pPr>
            <a:r>
              <a:t>我信靠祂我牧者会保护我</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Through the deepest valley He will lead</a:t>
            </a:r>
          </a:p>
          <a:p>
            <a:pPr algn="ctr">
              <a:defRPr sz="3960" b="0"/>
            </a:pPr>
            <a:r>
              <a:t>祂带我过最深山谷</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Sing like never before</a:t>
            </a:r>
          </a:p>
          <a:p>
            <a:pPr algn="ctr">
              <a:defRPr sz="3960" b="0"/>
            </a:pPr>
            <a:r>
              <a:t>如未曾歌唱般</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the night has been won and I shall overcome</a:t>
            </a:r>
          </a:p>
          <a:p>
            <a:pPr algn="ctr">
              <a:defRPr sz="3960" b="0"/>
            </a:pPr>
            <a:r>
              <a:t>哦黑夜已被胜我也必能得胜</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Yet not I, but through Christ in me</a:t>
            </a:r>
          </a:p>
          <a:p>
            <a:pPr algn="ctr">
              <a:defRPr sz="3960" b="0"/>
            </a:pPr>
            <a:r>
              <a:t>却非我 是基督在我</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No fate I dread, I know I am forgiven</a:t>
            </a:r>
          </a:p>
          <a:p>
            <a:pPr algn="ctr">
              <a:defRPr sz="3960" b="0"/>
            </a:pPr>
            <a:r>
              <a:t>无惧命运我知我已蒙赦</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The future sure, the price it has been paid</a:t>
            </a:r>
          </a:p>
          <a:p>
            <a:pPr algn="ctr">
              <a:defRPr sz="3960" b="0"/>
            </a:pPr>
            <a:r>
              <a:t>永恒已定赎价已付清</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For Jesus bled and suffered for my pardon</a:t>
            </a:r>
          </a:p>
          <a:p>
            <a:pPr algn="ctr">
              <a:defRPr sz="3960" b="0"/>
            </a:pPr>
            <a:r>
              <a:t>耶稣流血受苦为我赦免</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He was raised to overthrow the grave</a:t>
            </a:r>
          </a:p>
          <a:p>
            <a:pPr algn="ctr">
              <a:defRPr sz="3960" b="0"/>
            </a:pPr>
            <a:r>
              <a:t>祂已复活为战胜坟墓</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To this I hold, my sin has been defeated</a:t>
            </a:r>
          </a:p>
          <a:p>
            <a:pPr algn="ctr">
              <a:defRPr sz="3960" b="0"/>
            </a:pPr>
            <a:r>
              <a:t>我信靠罪恶已全被击败</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Jesus now and ever is my plea</a:t>
            </a:r>
          </a:p>
          <a:p>
            <a:pPr algn="ctr">
              <a:defRPr sz="3960" b="0"/>
            </a:pPr>
            <a:r>
              <a:t>耶稣是我永远的恳求</a:t>
            </a:r>
          </a:p>
        </p:txBody>
      </p:sp>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All the chains are released, I can sing "I am free"</a:t>
            </a:r>
          </a:p>
          <a:p>
            <a:pPr algn="ctr">
              <a:defRPr sz="3960" b="0"/>
            </a:pPr>
            <a:r>
              <a:t>锁链已断裂我唱“我得自由”</a:t>
            </a: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Yet not I, but through Christ in me</a:t>
            </a:r>
          </a:p>
          <a:p>
            <a:pPr algn="ctr">
              <a:defRPr sz="3960" b="0"/>
            </a:pPr>
            <a:r>
              <a:t>却非我 是基督在我</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my soul</a:t>
            </a:r>
          </a:p>
          <a:p>
            <a:pPr algn="ctr">
              <a:defRPr sz="3960" b="0"/>
            </a:pPr>
            <a:r>
              <a:t>我心哪</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With every breath, I long to follow Jesus</a:t>
            </a:r>
          </a:p>
          <a:p>
            <a:pPr algn="ctr">
              <a:defRPr sz="3960" b="0"/>
            </a:pPr>
            <a:r>
              <a:t>我每呼吸渴望去跟随耶稣</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For He has said that He will bring me home</a:t>
            </a:r>
          </a:p>
          <a:p>
            <a:pPr algn="ctr">
              <a:defRPr sz="3960" b="0"/>
            </a:pPr>
            <a:r>
              <a:t>因祂曾说祂要带我回家</a:t>
            </a: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day by day, I know He will renew me</a:t>
            </a:r>
          </a:p>
          <a:p>
            <a:pPr algn="ctr">
              <a:defRPr sz="3960" b="0"/>
            </a:pPr>
            <a:r>
              <a:t>日复一日我知祂必更新我</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Until I stand with joy before the throne</a:t>
            </a:r>
          </a:p>
          <a:p>
            <a:pPr algn="ctr">
              <a:defRPr sz="3960" b="0"/>
            </a:pPr>
            <a:r>
              <a:t>直到我欢喜站立宝座前</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To this I hold, my hope is only Jesus</a:t>
            </a:r>
          </a:p>
          <a:p>
            <a:pPr algn="ctr">
              <a:defRPr sz="3960" b="0"/>
            </a:pPr>
            <a:r>
              <a:t>我信靠祂我盼望唯耶稣</a:t>
            </a:r>
          </a:p>
        </p:txBody>
      </p:sp>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All the glory evermore to Him</a:t>
            </a:r>
          </a:p>
          <a:p>
            <a:pPr algn="ctr">
              <a:defRPr sz="3960" b="0"/>
            </a:pPr>
            <a:r>
              <a:t>一切荣耀永远都归祂</a:t>
            </a:r>
          </a:p>
        </p:txBody>
      </p:sp>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When the race is complete, still my lips shall repeat</a:t>
            </a:r>
          </a:p>
          <a:p>
            <a:pPr algn="ctr">
              <a:defRPr sz="3960" b="0"/>
            </a:pPr>
            <a:r>
              <a:t>当赛程结束我口仍要重述</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"Yet not I, but through Christ in me"</a:t>
            </a:r>
          </a:p>
          <a:p>
            <a:pPr algn="ctr">
              <a:defRPr sz="3960" b="0"/>
            </a:pPr>
            <a:r>
              <a:t>“却非我 是基督在我”</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When the race is complete, still my lips shall repeat</a:t>
            </a:r>
          </a:p>
          <a:p>
            <a:pPr algn="ctr">
              <a:defRPr sz="3960" b="0"/>
            </a:pPr>
            <a:r>
              <a:t>当赛程结束我口仍要重述</a:t>
            </a:r>
          </a:p>
        </p:txBody>
      </p:sp>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"Yet not I, but through Christ in me"</a:t>
            </a:r>
          </a:p>
          <a:p>
            <a:pPr algn="ctr">
              <a:defRPr sz="3960" b="0"/>
            </a:pPr>
            <a:r>
              <a:t>“却非我 是基督在我”</a:t>
            </a:r>
          </a:p>
        </p:txBody>
      </p:sp>
    </p:spTree>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3B034D-ACEF-4C52-A048-622E130B9A24}">
  <ds:schemaRefs>
    <ds:schemaRef ds:uri="http://schemas.microsoft.com/sharepoint/v3/contenttype/forms"/>
  </ds:schemaRefs>
</ds:datastoreItem>
</file>

<file path=customXml/itemProps2.xml><?xml version="1.0" encoding="utf-8"?>
<ds:datastoreItem xmlns:ds="http://schemas.openxmlformats.org/officeDocument/2006/customXml" ds:itemID="{08D07AFA-56ED-494E-AC96-7D874BD7F8D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3089DF1-5746-46EC-AE4D-E0FEEFA364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TM56488565</Template>
  <TotalTime>0</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Century Gothic Bold</vt:lpstr>
      <vt:lpstr>Daytona Pro Light</vt:lpstr>
      <vt:lpstr>Arial</vt:lpstr>
      <vt:lpstr>Calibri</vt:lpstr>
      <vt:lpstr>Courier New</vt:lpstr>
      <vt:lpstr>Office Theme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2021-05-30T19:37:17Z</dcterms:created>
  <dcterms:modified xsi:type="dcterms:W3CDTF">2024-07-29T04:59:02Z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